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6" r:id="rId3"/>
    <p:sldId id="305" r:id="rId4"/>
    <p:sldId id="303" r:id="rId5"/>
    <p:sldId id="293" r:id="rId6"/>
    <p:sldId id="304" r:id="rId7"/>
    <p:sldId id="306" r:id="rId8"/>
    <p:sldId id="307" r:id="rId9"/>
    <p:sldId id="308" r:id="rId10"/>
    <p:sldId id="317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683429-7B1F-0C44-A410-EFC05ABB4A01}">
          <p14:sldIdLst>
            <p14:sldId id="257"/>
          </p14:sldIdLst>
        </p14:section>
        <p14:section name="Into" id="{EC1A9D13-1DE0-7D4D-B3CF-E5D8FAD9767C}">
          <p14:sldIdLst>
            <p14:sldId id="286"/>
            <p14:sldId id="305"/>
            <p14:sldId id="303"/>
            <p14:sldId id="293"/>
            <p14:sldId id="304"/>
            <p14:sldId id="306"/>
          </p14:sldIdLst>
        </p14:section>
        <p14:section name="Example1" id="{916CE10F-AD9F-494B-8122-2C83659A68C7}">
          <p14:sldIdLst>
            <p14:sldId id="307"/>
            <p14:sldId id="308"/>
            <p14:sldId id="317"/>
            <p14:sldId id="309"/>
          </p14:sldIdLst>
        </p14:section>
        <p14:section name="Example2" id="{7DD23879-C9C7-4737-B8B8-CEC9E3DFD151}">
          <p14:sldIdLst>
            <p14:sldId id="310"/>
            <p14:sldId id="311"/>
            <p14:sldId id="312"/>
          </p14:sldIdLst>
        </p14:section>
        <p14:section name="Example3" id="{668D47D5-1648-43F9-B368-83AB2E7196CC}">
          <p14:sldIdLst>
            <p14:sldId id="313"/>
            <p14:sldId id="314"/>
            <p14:sldId id="315"/>
            <p14:sldId id="316"/>
          </p14:sldIdLst>
        </p14:section>
        <p14:section name="Untitled Section" id="{035D2005-69CF-467B-90CE-DD45FB580436}">
          <p14:sldIdLst/>
        </p14:section>
        <p14:section name="End" id="{4B4C7A5E-F333-574E-8928-030FA55BC233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5" autoAdjust="0"/>
    <p:restoredTop sz="94711"/>
  </p:normalViewPr>
  <p:slideViewPr>
    <p:cSldViewPr snapToGrid="0">
      <p:cViewPr varScale="1">
        <p:scale>
          <a:sx n="79" d="100"/>
          <a:sy n="79" d="100"/>
        </p:scale>
        <p:origin x="91" y="2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LAZZARO" userId="S::luca.lazzaro@hcl.com::ddbef950-ce9d-4329-b077-4d75b9d6e948" providerId="AD" clId="Web-{11524BD1-2365-BF6E-D44C-AF1F2B030E17}"/>
    <pc:docChg chg="modSld">
      <pc:chgData name="LUCA LAZZARO" userId="S::luca.lazzaro@hcl.com::ddbef950-ce9d-4329-b077-4d75b9d6e948" providerId="AD" clId="Web-{11524BD1-2365-BF6E-D44C-AF1F2B030E17}" dt="2018-10-12T11:26:11.864" v="37" actId="1076"/>
      <pc:docMkLst>
        <pc:docMk/>
      </pc:docMkLst>
      <pc:sldChg chg="addSp modSp">
        <pc:chgData name="LUCA LAZZARO" userId="S::luca.lazzaro@hcl.com::ddbef950-ce9d-4329-b077-4d75b9d6e948" providerId="AD" clId="Web-{11524BD1-2365-BF6E-D44C-AF1F2B030E17}" dt="2018-10-12T11:26:11.864" v="37" actId="1076"/>
        <pc:sldMkLst>
          <pc:docMk/>
          <pc:sldMk cId="248950705" sldId="275"/>
        </pc:sldMkLst>
        <pc:spChg chg="mod">
          <ac:chgData name="LUCA LAZZARO" userId="S::luca.lazzaro@hcl.com::ddbef950-ce9d-4329-b077-4d75b9d6e948" providerId="AD" clId="Web-{11524BD1-2365-BF6E-D44C-AF1F2B030E17}" dt="2018-10-12T08:56:52.313" v="28" actId="20577"/>
          <ac:spMkLst>
            <pc:docMk/>
            <pc:sldMk cId="248950705" sldId="275"/>
            <ac:spMk id="4" creationId="{00000000-0000-0000-0000-000000000000}"/>
          </ac:spMkLst>
        </pc:spChg>
        <pc:spChg chg="mod">
          <ac:chgData name="LUCA LAZZARO" userId="S::luca.lazzaro@hcl.com::ddbef950-ce9d-4329-b077-4d75b9d6e948" providerId="AD" clId="Web-{11524BD1-2365-BF6E-D44C-AF1F2B030E17}" dt="2018-10-12T11:26:11.864" v="37" actId="1076"/>
          <ac:spMkLst>
            <pc:docMk/>
            <pc:sldMk cId="248950705" sldId="275"/>
            <ac:spMk id="5" creationId="{188D4D6F-0A64-4507-BB2C-C349E8602E51}"/>
          </ac:spMkLst>
        </pc:spChg>
        <pc:spChg chg="add mod">
          <ac:chgData name="LUCA LAZZARO" userId="S::luca.lazzaro@hcl.com::ddbef950-ce9d-4329-b077-4d75b9d6e948" providerId="AD" clId="Web-{11524BD1-2365-BF6E-D44C-AF1F2B030E17}" dt="2018-10-12T08:56:23.952" v="19" actId="1076"/>
          <ac:spMkLst>
            <pc:docMk/>
            <pc:sldMk cId="248950705" sldId="275"/>
            <ac:spMk id="9" creationId="{E2350939-EB50-4258-BA0F-7C9F35A0A640}"/>
          </ac:spMkLst>
        </pc:spChg>
        <pc:picChg chg="mod">
          <ac:chgData name="LUCA LAZZARO" userId="S::luca.lazzaro@hcl.com::ddbef950-ce9d-4329-b077-4d75b9d6e948" providerId="AD" clId="Web-{11524BD1-2365-BF6E-D44C-AF1F2B030E17}" dt="2018-10-12T08:46:43.741" v="6" actId="1076"/>
          <ac:picMkLst>
            <pc:docMk/>
            <pc:sldMk cId="248950705" sldId="275"/>
            <ac:picMk id="2" creationId="{9B3082D4-2BA1-4797-932A-C2CFA6A55ED5}"/>
          </ac:picMkLst>
        </pc:picChg>
        <pc:picChg chg="add mod">
          <ac:chgData name="LUCA LAZZARO" userId="S::luca.lazzaro@hcl.com::ddbef950-ce9d-4329-b077-4d75b9d6e948" providerId="AD" clId="Web-{11524BD1-2365-BF6E-D44C-AF1F2B030E17}" dt="2018-10-12T11:25:43.597" v="33" actId="1076"/>
          <ac:picMkLst>
            <pc:docMk/>
            <pc:sldMk cId="248950705" sldId="275"/>
            <ac:picMk id="3" creationId="{E1361BF4-EBC8-485A-978E-98C4667A3122}"/>
          </ac:picMkLst>
        </pc:picChg>
        <pc:picChg chg="add mod">
          <ac:chgData name="LUCA LAZZARO" userId="S::luca.lazzaro@hcl.com::ddbef950-ce9d-4329-b077-4d75b9d6e948" providerId="AD" clId="Web-{11524BD1-2365-BF6E-D44C-AF1F2B030E17}" dt="2018-10-12T08:56:08.498" v="17" actId="1076"/>
          <ac:picMkLst>
            <pc:docMk/>
            <pc:sldMk cId="248950705" sldId="275"/>
            <ac:picMk id="7" creationId="{38013EDA-6209-4C79-9A20-5717F375817E}"/>
          </ac:picMkLst>
        </pc:picChg>
      </pc:sldChg>
    </pc:docChg>
  </pc:docChgLst>
  <pc:docChgLst>
    <pc:chgData name="LUCA LAZZARO" userId="S::luca.lazzaro@hcl.com::ddbef950-ce9d-4329-b077-4d75b9d6e948" providerId="AD" clId="Web-{48623EC5-1459-A53C-5275-5289351AA092}"/>
    <pc:docChg chg="modSld">
      <pc:chgData name="LUCA LAZZARO" userId="S::luca.lazzaro@hcl.com::ddbef950-ce9d-4329-b077-4d75b9d6e948" providerId="AD" clId="Web-{48623EC5-1459-A53C-5275-5289351AA092}" dt="2018-10-12T08:17:31.104" v="313" actId="14100"/>
      <pc:docMkLst>
        <pc:docMk/>
      </pc:docMkLst>
      <pc:sldChg chg="addSp modSp">
        <pc:chgData name="LUCA LAZZARO" userId="S::luca.lazzaro@hcl.com::ddbef950-ce9d-4329-b077-4d75b9d6e948" providerId="AD" clId="Web-{48623EC5-1459-A53C-5275-5289351AA092}" dt="2018-10-12T08:17:31.104" v="313" actId="14100"/>
        <pc:sldMkLst>
          <pc:docMk/>
          <pc:sldMk cId="248950705" sldId="275"/>
        </pc:sldMkLst>
        <pc:spChg chg="add mod">
          <ac:chgData name="LUCA LAZZARO" userId="S::luca.lazzaro@hcl.com::ddbef950-ce9d-4329-b077-4d75b9d6e948" providerId="AD" clId="Web-{48623EC5-1459-A53C-5275-5289351AA092}" dt="2018-10-12T08:17:31.104" v="313" actId="14100"/>
          <ac:spMkLst>
            <pc:docMk/>
            <pc:sldMk cId="248950705" sldId="275"/>
            <ac:spMk id="5" creationId="{188D4D6F-0A64-4507-BB2C-C349E8602E51}"/>
          </ac:spMkLst>
        </pc:spChg>
        <pc:picChg chg="add mod">
          <ac:chgData name="LUCA LAZZARO" userId="S::luca.lazzaro@hcl.com::ddbef950-ce9d-4329-b077-4d75b9d6e948" providerId="AD" clId="Web-{48623EC5-1459-A53C-5275-5289351AA092}" dt="2018-10-12T08:17:11.728" v="309" actId="14100"/>
          <ac:picMkLst>
            <pc:docMk/>
            <pc:sldMk cId="248950705" sldId="275"/>
            <ac:picMk id="2" creationId="{9B3082D4-2BA1-4797-932A-C2CFA6A55ED5}"/>
          </ac:picMkLst>
        </pc:picChg>
      </pc:sldChg>
    </pc:docChg>
  </pc:docChgLst>
  <pc:docChgLst>
    <pc:chgData name="FRANCO MOSSOTTO" userId="04fdb31f-2508-4585-92ff-09da404b4a02" providerId="ADAL" clId="{6710A667-0CA3-8C49-8212-8C66C359EAC9}"/>
    <pc:docChg chg="custSel modSld">
      <pc:chgData name="FRANCO MOSSOTTO" userId="04fdb31f-2508-4585-92ff-09da404b4a02" providerId="ADAL" clId="{6710A667-0CA3-8C49-8212-8C66C359EAC9}" dt="2018-10-10T14:23:00.279" v="1" actId="478"/>
      <pc:docMkLst>
        <pc:docMk/>
      </pc:docMkLst>
      <pc:sldChg chg="addSp delSp modSp">
        <pc:chgData name="FRANCO MOSSOTTO" userId="04fdb31f-2508-4585-92ff-09da404b4a02" providerId="ADAL" clId="{6710A667-0CA3-8C49-8212-8C66C359EAC9}" dt="2018-10-10T14:23:00.279" v="1" actId="478"/>
        <pc:sldMkLst>
          <pc:docMk/>
          <pc:sldMk cId="2512907995" sldId="285"/>
        </pc:sldMkLst>
        <pc:spChg chg="add del mod">
          <ac:chgData name="FRANCO MOSSOTTO" userId="04fdb31f-2508-4585-92ff-09da404b4a02" providerId="ADAL" clId="{6710A667-0CA3-8C49-8212-8C66C359EAC9}" dt="2018-10-10T14:23:00.279" v="1" actId="478"/>
          <ac:spMkLst>
            <pc:docMk/>
            <pc:sldMk cId="2512907995" sldId="285"/>
            <ac:spMk id="3" creationId="{51411E65-2744-8045-BC58-ADE43E0193EC}"/>
          </ac:spMkLst>
        </pc:spChg>
      </pc:sldChg>
    </pc:docChg>
  </pc:docChgLst>
  <pc:docChgLst>
    <pc:chgData name="Alessandro Longobardi" userId="S::alessandro.l@hcl.com::992ca075-3bba-48f3-ae6d-20238b9fab11" providerId="AD" clId="Web-{07C29BA1-F47C-B780-E0D8-D1E2604A916E}"/>
    <pc:docChg chg="modSld">
      <pc:chgData name="Alessandro Longobardi" userId="S::alessandro.l@hcl.com::992ca075-3bba-48f3-ae6d-20238b9fab11" providerId="AD" clId="Web-{07C29BA1-F47C-B780-E0D8-D1E2604A916E}" dt="2018-10-10T14:39:57.363" v="33" actId="1076"/>
      <pc:docMkLst>
        <pc:docMk/>
      </pc:docMkLst>
      <pc:sldChg chg="addSp delSp modSp">
        <pc:chgData name="Alessandro Longobardi" userId="S::alessandro.l@hcl.com::992ca075-3bba-48f3-ae6d-20238b9fab11" providerId="AD" clId="Web-{07C29BA1-F47C-B780-E0D8-D1E2604A916E}" dt="2018-10-10T14:39:57.363" v="33" actId="1076"/>
        <pc:sldMkLst>
          <pc:docMk/>
          <pc:sldMk cId="924420037" sldId="259"/>
        </pc:sldMkLst>
        <pc:spChg chg="add mod">
          <ac:chgData name="Alessandro Longobardi" userId="S::alessandro.l@hcl.com::992ca075-3bba-48f3-ae6d-20238b9fab11" providerId="AD" clId="Web-{07C29BA1-F47C-B780-E0D8-D1E2604A916E}" dt="2018-10-10T14:38:38.062" v="11" actId="14100"/>
          <ac:spMkLst>
            <pc:docMk/>
            <pc:sldMk cId="924420037" sldId="259"/>
            <ac:spMk id="7" creationId="{AE516A6D-8F0E-4BB5-98A2-8D96E0E7D4F7}"/>
          </ac:spMkLst>
        </pc:spChg>
        <pc:spChg chg="add mod">
          <ac:chgData name="Alessandro Longobardi" userId="S::alessandro.l@hcl.com::992ca075-3bba-48f3-ae6d-20238b9fab11" providerId="AD" clId="Web-{07C29BA1-F47C-B780-E0D8-D1E2604A916E}" dt="2018-10-10T14:39:31.409" v="25" actId="1076"/>
          <ac:spMkLst>
            <pc:docMk/>
            <pc:sldMk cId="924420037" sldId="259"/>
            <ac:spMk id="12" creationId="{3C42B09F-377F-48A9-A8E0-2DEE41FB7D6E}"/>
          </ac:spMkLst>
        </pc:spChg>
        <pc:picChg chg="add del mod">
          <ac:chgData name="Alessandro Longobardi" userId="S::alessandro.l@hcl.com::992ca075-3bba-48f3-ae6d-20238b9fab11" providerId="AD" clId="Web-{07C29BA1-F47C-B780-E0D8-D1E2604A916E}" dt="2018-10-10T14:38:09.107" v="3"/>
          <ac:picMkLst>
            <pc:docMk/>
            <pc:sldMk cId="924420037" sldId="259"/>
            <ac:picMk id="2" creationId="{CCC00DB3-FBA7-4E46-9C78-772F8DA6930C}"/>
          </ac:picMkLst>
        </pc:picChg>
        <pc:picChg chg="add del mod">
          <ac:chgData name="Alessandro Longobardi" userId="S::alessandro.l@hcl.com::992ca075-3bba-48f3-ae6d-20238b9fab11" providerId="AD" clId="Web-{07C29BA1-F47C-B780-E0D8-D1E2604A916E}" dt="2018-10-10T14:38:16.295" v="5"/>
          <ac:picMkLst>
            <pc:docMk/>
            <pc:sldMk cId="924420037" sldId="259"/>
            <ac:picMk id="5" creationId="{D6FCA580-066D-4265-BFCD-DA10C0B21B78}"/>
          </ac:picMkLst>
        </pc:picChg>
        <pc:picChg chg="add del mod">
          <ac:chgData name="Alessandro Longobardi" userId="S::alessandro.l@hcl.com::992ca075-3bba-48f3-ae6d-20238b9fab11" providerId="AD" clId="Web-{07C29BA1-F47C-B780-E0D8-D1E2604A916E}" dt="2018-10-10T14:39:02.172" v="18"/>
          <ac:picMkLst>
            <pc:docMk/>
            <pc:sldMk cId="924420037" sldId="259"/>
            <ac:picMk id="8" creationId="{B1C63A93-EAD9-4409-BBAE-5EF4328C7B5A}"/>
          </ac:picMkLst>
        </pc:picChg>
        <pc:picChg chg="add mod">
          <ac:chgData name="Alessandro Longobardi" userId="S::alessandro.l@hcl.com::992ca075-3bba-48f3-ae6d-20238b9fab11" providerId="AD" clId="Web-{07C29BA1-F47C-B780-E0D8-D1E2604A916E}" dt="2018-10-10T14:39:35.143" v="27" actId="1076"/>
          <ac:picMkLst>
            <pc:docMk/>
            <pc:sldMk cId="924420037" sldId="259"/>
            <ac:picMk id="10" creationId="{F8A9F96F-47C0-48A1-B7BA-1F9D4F14ED38}"/>
          </ac:picMkLst>
        </pc:picChg>
        <pc:picChg chg="add mod">
          <ac:chgData name="Alessandro Longobardi" userId="S::alessandro.l@hcl.com::992ca075-3bba-48f3-ae6d-20238b9fab11" providerId="AD" clId="Web-{07C29BA1-F47C-B780-E0D8-D1E2604A916E}" dt="2018-10-10T14:39:57.363" v="33" actId="1076"/>
          <ac:picMkLst>
            <pc:docMk/>
            <pc:sldMk cId="924420037" sldId="259"/>
            <ac:picMk id="13" creationId="{F860E409-C388-4AEA-998D-F682CF5DF76A}"/>
          </ac:picMkLst>
        </pc:picChg>
      </pc:sldChg>
      <pc:sldChg chg="addSp delSp modSp">
        <pc:chgData name="Alessandro Longobardi" userId="S::alessandro.l@hcl.com::992ca075-3bba-48f3-ae6d-20238b9fab11" providerId="AD" clId="Web-{07C29BA1-F47C-B780-E0D8-D1E2604A916E}" dt="2018-10-10T14:37:45.043" v="1"/>
        <pc:sldMkLst>
          <pc:docMk/>
          <pc:sldMk cId="1420905555" sldId="278"/>
        </pc:sldMkLst>
        <pc:picChg chg="add del mod">
          <ac:chgData name="Alessandro Longobardi" userId="S::alessandro.l@hcl.com::992ca075-3bba-48f3-ae6d-20238b9fab11" providerId="AD" clId="Web-{07C29BA1-F47C-B780-E0D8-D1E2604A916E}" dt="2018-10-10T14:37:45.043" v="1"/>
          <ac:picMkLst>
            <pc:docMk/>
            <pc:sldMk cId="1420905555" sldId="278"/>
            <ac:picMk id="2" creationId="{E4A64E95-CBF6-4D28-BAC2-6F9D29529BF6}"/>
          </ac:picMkLst>
        </pc:picChg>
      </pc:sldChg>
    </pc:docChg>
  </pc:docChgLst>
  <pc:docChgLst>
    <pc:chgData name="FRANCO MOSSOTTO" userId="04fdb31f-2508-4585-92ff-09da404b4a02" providerId="ADAL" clId="{AB970DAA-0ED8-DE4C-B36E-AE3D23488E46}"/>
    <pc:docChg chg="delSld modSld modSection">
      <pc:chgData name="FRANCO MOSSOTTO" userId="04fdb31f-2508-4585-92ff-09da404b4a02" providerId="ADAL" clId="{AB970DAA-0ED8-DE4C-B36E-AE3D23488E46}" dt="2018-10-12T08:15:51.691" v="39" actId="20577"/>
      <pc:docMkLst>
        <pc:docMk/>
      </pc:docMkLst>
      <pc:sldChg chg="modSp">
        <pc:chgData name="FRANCO MOSSOTTO" userId="04fdb31f-2508-4585-92ff-09da404b4a02" providerId="ADAL" clId="{AB970DAA-0ED8-DE4C-B36E-AE3D23488E46}" dt="2018-10-12T08:15:51.691" v="39" actId="20577"/>
        <pc:sldMkLst>
          <pc:docMk/>
          <pc:sldMk cId="1235542916" sldId="277"/>
        </pc:sldMkLst>
        <pc:spChg chg="mod">
          <ac:chgData name="FRANCO MOSSOTTO" userId="04fdb31f-2508-4585-92ff-09da404b4a02" providerId="ADAL" clId="{AB970DAA-0ED8-DE4C-B36E-AE3D23488E46}" dt="2018-10-12T08:15:51.691" v="39" actId="20577"/>
          <ac:spMkLst>
            <pc:docMk/>
            <pc:sldMk cId="1235542916" sldId="277"/>
            <ac:spMk id="5" creationId="{21DE85A9-1A20-7B4E-8532-562F92E1B9B8}"/>
          </ac:spMkLst>
        </pc:spChg>
      </pc:sldChg>
      <pc:sldChg chg="addSp modSp">
        <pc:chgData name="FRANCO MOSSOTTO" userId="04fdb31f-2508-4585-92ff-09da404b4a02" providerId="ADAL" clId="{AB970DAA-0ED8-DE4C-B36E-AE3D23488E46}" dt="2018-10-12T07:40:14.144" v="7" actId="12788"/>
        <pc:sldMkLst>
          <pc:docMk/>
          <pc:sldMk cId="3279794744" sldId="289"/>
        </pc:sldMkLst>
        <pc:picChg chg="add mod">
          <ac:chgData name="FRANCO MOSSOTTO" userId="04fdb31f-2508-4585-92ff-09da404b4a02" providerId="ADAL" clId="{AB970DAA-0ED8-DE4C-B36E-AE3D23488E46}" dt="2018-10-12T07:40:14.144" v="7" actId="12788"/>
          <ac:picMkLst>
            <pc:docMk/>
            <pc:sldMk cId="3279794744" sldId="289"/>
            <ac:picMk id="7" creationId="{0354030A-37AF-2B4D-BD6B-E8BECE2A1883}"/>
          </ac:picMkLst>
        </pc:picChg>
        <pc:picChg chg="add mod">
          <ac:chgData name="FRANCO MOSSOTTO" userId="04fdb31f-2508-4585-92ff-09da404b4a02" providerId="ADAL" clId="{AB970DAA-0ED8-DE4C-B36E-AE3D23488E46}" dt="2018-10-12T07:40:14.144" v="7" actId="12788"/>
          <ac:picMkLst>
            <pc:docMk/>
            <pc:sldMk cId="3279794744" sldId="289"/>
            <ac:picMk id="8" creationId="{EF76CC80-4F91-2F43-93CF-5ACC30202357}"/>
          </ac:picMkLst>
        </pc:picChg>
        <pc:picChg chg="add mod">
          <ac:chgData name="FRANCO MOSSOTTO" userId="04fdb31f-2508-4585-92ff-09da404b4a02" providerId="ADAL" clId="{AB970DAA-0ED8-DE4C-B36E-AE3D23488E46}" dt="2018-10-12T07:40:14.144" v="7" actId="12788"/>
          <ac:picMkLst>
            <pc:docMk/>
            <pc:sldMk cId="3279794744" sldId="289"/>
            <ac:picMk id="11" creationId="{32ABA89F-D852-8D43-963E-5B7C24F562C2}"/>
          </ac:picMkLst>
        </pc:picChg>
        <pc:picChg chg="add mod">
          <ac:chgData name="FRANCO MOSSOTTO" userId="04fdb31f-2508-4585-92ff-09da404b4a02" providerId="ADAL" clId="{AB970DAA-0ED8-DE4C-B36E-AE3D23488E46}" dt="2018-10-12T07:40:14.144" v="7" actId="12788"/>
          <ac:picMkLst>
            <pc:docMk/>
            <pc:sldMk cId="3279794744" sldId="289"/>
            <ac:picMk id="12" creationId="{D8967C0F-824F-F341-AA2B-B435C77DFA09}"/>
          </ac:picMkLst>
        </pc:picChg>
        <pc:picChg chg="add mod">
          <ac:chgData name="FRANCO MOSSOTTO" userId="04fdb31f-2508-4585-92ff-09da404b4a02" providerId="ADAL" clId="{AB970DAA-0ED8-DE4C-B36E-AE3D23488E46}" dt="2018-10-12T07:40:14.144" v="7" actId="12788"/>
          <ac:picMkLst>
            <pc:docMk/>
            <pc:sldMk cId="3279794744" sldId="289"/>
            <ac:picMk id="14" creationId="{5F35657D-7F4B-7D45-B75F-4B6DA8788B74}"/>
          </ac:picMkLst>
        </pc:picChg>
      </pc:sldChg>
      <pc:sldChg chg="del">
        <pc:chgData name="FRANCO MOSSOTTO" userId="04fdb31f-2508-4585-92ff-09da404b4a02" providerId="ADAL" clId="{AB970DAA-0ED8-DE4C-B36E-AE3D23488E46}" dt="2018-10-12T07:37:54.386" v="0" actId="2696"/>
        <pc:sldMkLst>
          <pc:docMk/>
          <pc:sldMk cId="1942283910" sldId="290"/>
        </pc:sldMkLst>
      </pc:sldChg>
      <pc:sldChg chg="del">
        <pc:chgData name="FRANCO MOSSOTTO" userId="04fdb31f-2508-4585-92ff-09da404b4a02" providerId="ADAL" clId="{AB970DAA-0ED8-DE4C-B36E-AE3D23488E46}" dt="2018-10-12T07:40:16.250" v="8" actId="2696"/>
        <pc:sldMkLst>
          <pc:docMk/>
          <pc:sldMk cId="3682661448" sldId="291"/>
        </pc:sldMkLst>
      </pc:sldChg>
    </pc:docChg>
  </pc:docChgLst>
  <pc:docChgLst>
    <pc:chgData name="Alessandro Longobardi" userId="S::alessandro.l@hcl.com::992ca075-3bba-48f3-ae6d-20238b9fab11" providerId="AD" clId="Web-{C7B7B67D-A3AD-C3FF-F269-9C133E909F52}"/>
    <pc:docChg chg="addSld modSld modSection">
      <pc:chgData name="Alessandro Longobardi" userId="S::alessandro.l@hcl.com::992ca075-3bba-48f3-ae6d-20238b9fab11" providerId="AD" clId="Web-{C7B7B67D-A3AD-C3FF-F269-9C133E909F52}" dt="2018-10-11T14:30:25.834" v="219" actId="1076"/>
      <pc:docMkLst>
        <pc:docMk/>
      </pc:docMkLst>
      <pc:sldChg chg="addSp delSp modSp">
        <pc:chgData name="Alessandro Longobardi" userId="S::alessandro.l@hcl.com::992ca075-3bba-48f3-ae6d-20238b9fab11" providerId="AD" clId="Web-{C7B7B67D-A3AD-C3FF-F269-9C133E909F52}" dt="2018-10-11T14:30:25.834" v="219" actId="1076"/>
        <pc:sldMkLst>
          <pc:docMk/>
          <pc:sldMk cId="924420037" sldId="259"/>
        </pc:sldMkLst>
        <pc:spChg chg="mod">
          <ac:chgData name="Alessandro Longobardi" userId="S::alessandro.l@hcl.com::992ca075-3bba-48f3-ae6d-20238b9fab11" providerId="AD" clId="Web-{C7B7B67D-A3AD-C3FF-F269-9C133E909F52}" dt="2018-10-11T13:44:00.021" v="13" actId="20577"/>
          <ac:spMkLst>
            <pc:docMk/>
            <pc:sldMk cId="924420037" sldId="259"/>
            <ac:spMk id="7" creationId="{AE516A6D-8F0E-4BB5-98A2-8D96E0E7D4F7}"/>
          </ac:spMkLst>
        </pc:spChg>
        <pc:spChg chg="mod">
          <ac:chgData name="Alessandro Longobardi" userId="S::alessandro.l@hcl.com::992ca075-3bba-48f3-ae6d-20238b9fab11" providerId="AD" clId="Web-{C7B7B67D-A3AD-C3FF-F269-9C133E909F52}" dt="2018-10-11T13:44:05.178" v="16" actId="20577"/>
          <ac:spMkLst>
            <pc:docMk/>
            <pc:sldMk cId="924420037" sldId="259"/>
            <ac:spMk id="12" creationId="{3C42B09F-377F-48A9-A8E0-2DEE41FB7D6E}"/>
          </ac:spMkLst>
        </pc:spChg>
        <pc:picChg chg="add mod">
          <ac:chgData name="Alessandro Longobardi" userId="S::alessandro.l@hcl.com::992ca075-3bba-48f3-ae6d-20238b9fab11" providerId="AD" clId="Web-{C7B7B67D-A3AD-C3FF-F269-9C133E909F52}" dt="2018-10-11T14:30:25.834" v="219" actId="1076"/>
          <ac:picMkLst>
            <pc:docMk/>
            <pc:sldMk cId="924420037" sldId="259"/>
            <ac:picMk id="2" creationId="{3D6E0B8B-C4CC-48E0-B0A0-55D82A30CC26}"/>
          </ac:picMkLst>
        </pc:picChg>
        <pc:picChg chg="del mod">
          <ac:chgData name="Alessandro Longobardi" userId="S::alessandro.l@hcl.com::992ca075-3bba-48f3-ae6d-20238b9fab11" providerId="AD" clId="Web-{C7B7B67D-A3AD-C3FF-F269-9C133E909F52}" dt="2018-10-11T14:29:53.051" v="212"/>
          <ac:picMkLst>
            <pc:docMk/>
            <pc:sldMk cId="924420037" sldId="259"/>
            <ac:picMk id="10" creationId="{F8A9F96F-47C0-48A1-B7BA-1F9D4F14ED38}"/>
          </ac:picMkLst>
        </pc:picChg>
      </pc:sldChg>
      <pc:sldChg chg="addSp modSp">
        <pc:chgData name="Alessandro Longobardi" userId="S::alessandro.l@hcl.com::992ca075-3bba-48f3-ae6d-20238b9fab11" providerId="AD" clId="Web-{C7B7B67D-A3AD-C3FF-F269-9C133E909F52}" dt="2018-10-11T14:24:04.035" v="210" actId="1076"/>
        <pc:sldMkLst>
          <pc:docMk/>
          <pc:sldMk cId="1351553158" sldId="274"/>
        </pc:sldMkLst>
        <pc:spChg chg="add mod">
          <ac:chgData name="Alessandro Longobardi" userId="S::alessandro.l@hcl.com::992ca075-3bba-48f3-ae6d-20238b9fab11" providerId="AD" clId="Web-{C7B7B67D-A3AD-C3FF-F269-9C133E909F52}" dt="2018-10-11T14:24:04.035" v="210" actId="1076"/>
          <ac:spMkLst>
            <pc:docMk/>
            <pc:sldMk cId="1351553158" sldId="274"/>
            <ac:spMk id="2" creationId="{ACE4A8BB-2919-4917-9239-1845415B610A}"/>
          </ac:spMkLst>
        </pc:spChg>
        <pc:spChg chg="add mod">
          <ac:chgData name="Alessandro Longobardi" userId="S::alessandro.l@hcl.com::992ca075-3bba-48f3-ae6d-20238b9fab11" providerId="AD" clId="Web-{C7B7B67D-A3AD-C3FF-F269-9C133E909F52}" dt="2018-10-11T14:24:00.926" v="209" actId="1076"/>
          <ac:spMkLst>
            <pc:docMk/>
            <pc:sldMk cId="1351553158" sldId="274"/>
            <ac:spMk id="3" creationId="{E4459DE0-0933-4F1A-BC7E-89ECEA4AF40D}"/>
          </ac:spMkLst>
        </pc:spChg>
        <pc:picChg chg="add mod">
          <ac:chgData name="Alessandro Longobardi" userId="S::alessandro.l@hcl.com::992ca075-3bba-48f3-ae6d-20238b9fab11" providerId="AD" clId="Web-{C7B7B67D-A3AD-C3FF-F269-9C133E909F52}" dt="2018-10-11T13:53:22.822" v="87" actId="1076"/>
          <ac:picMkLst>
            <pc:docMk/>
            <pc:sldMk cId="1351553158" sldId="274"/>
            <ac:picMk id="5" creationId="{01CA9E03-63C0-403B-BF5A-476D9267CAF7}"/>
          </ac:picMkLst>
        </pc:picChg>
      </pc:sldChg>
      <pc:sldChg chg="addSp delSp modSp add replId">
        <pc:chgData name="Alessandro Longobardi" userId="S::alessandro.l@hcl.com::992ca075-3bba-48f3-ae6d-20238b9fab11" providerId="AD" clId="Web-{C7B7B67D-A3AD-C3FF-F269-9C133E909F52}" dt="2018-10-11T14:23:37.253" v="208" actId="1076"/>
        <pc:sldMkLst>
          <pc:docMk/>
          <pc:sldMk cId="3878666339" sldId="295"/>
        </pc:sldMkLst>
        <pc:spChg chg="del">
          <ac:chgData name="Alessandro Longobardi" userId="S::alessandro.l@hcl.com::992ca075-3bba-48f3-ae6d-20238b9fab11" providerId="AD" clId="Web-{C7B7B67D-A3AD-C3FF-F269-9C133E909F52}" dt="2018-10-11T13:55:50.659" v="93"/>
          <ac:spMkLst>
            <pc:docMk/>
            <pc:sldMk cId="3878666339" sldId="295"/>
            <ac:spMk id="2" creationId="{ACE4A8BB-2919-4917-9239-1845415B610A}"/>
          </ac:spMkLst>
        </pc:spChg>
        <pc:spChg chg="del mod">
          <ac:chgData name="Alessandro Longobardi" userId="S::alessandro.l@hcl.com::992ca075-3bba-48f3-ae6d-20238b9fab11" providerId="AD" clId="Web-{C7B7B67D-A3AD-C3FF-F269-9C133E909F52}" dt="2018-10-11T13:55:48.221" v="92"/>
          <ac:spMkLst>
            <pc:docMk/>
            <pc:sldMk cId="3878666339" sldId="295"/>
            <ac:spMk id="3" creationId="{E4459DE0-0933-4F1A-BC7E-89ECEA4AF40D}"/>
          </ac:spMkLst>
        </pc:spChg>
        <pc:spChg chg="add mod">
          <ac:chgData name="Alessandro Longobardi" userId="S::alessandro.l@hcl.com::992ca075-3bba-48f3-ae6d-20238b9fab11" providerId="AD" clId="Web-{C7B7B67D-A3AD-C3FF-F269-9C133E909F52}" dt="2018-10-11T14:05:55.131" v="207" actId="20577"/>
          <ac:spMkLst>
            <pc:docMk/>
            <pc:sldMk cId="3878666339" sldId="295"/>
            <ac:spMk id="6" creationId="{6FF1FB8B-000B-4EA6-B21D-4AEB98391862}"/>
          </ac:spMkLst>
        </pc:spChg>
        <pc:spChg chg="add mod">
          <ac:chgData name="Alessandro Longobardi" userId="S::alessandro.l@hcl.com::992ca075-3bba-48f3-ae6d-20238b9fab11" providerId="AD" clId="Web-{C7B7B67D-A3AD-C3FF-F269-9C133E909F52}" dt="2018-10-11T14:02:30.229" v="192" actId="1076"/>
          <ac:spMkLst>
            <pc:docMk/>
            <pc:sldMk cId="3878666339" sldId="295"/>
            <ac:spMk id="9" creationId="{0A51B380-E7D1-4524-8124-3F77F9A32833}"/>
          </ac:spMkLst>
        </pc:spChg>
        <pc:spChg chg="add mod">
          <ac:chgData name="Alessandro Longobardi" userId="S::alessandro.l@hcl.com::992ca075-3bba-48f3-ae6d-20238b9fab11" providerId="AD" clId="Web-{C7B7B67D-A3AD-C3FF-F269-9C133E909F52}" dt="2018-10-11T14:23:37.253" v="208" actId="1076"/>
          <ac:spMkLst>
            <pc:docMk/>
            <pc:sldMk cId="3878666339" sldId="295"/>
            <ac:spMk id="10" creationId="{27EA7F13-3ACD-4785-933A-75FB2286CDEA}"/>
          </ac:spMkLst>
        </pc:spChg>
        <pc:spChg chg="add del">
          <ac:chgData name="Alessandro Longobardi" userId="S::alessandro.l@hcl.com::992ca075-3bba-48f3-ae6d-20238b9fab11" providerId="AD" clId="Web-{C7B7B67D-A3AD-C3FF-F269-9C133E909F52}" dt="2018-10-11T14:04:40.158" v="201"/>
          <ac:spMkLst>
            <pc:docMk/>
            <pc:sldMk cId="3878666339" sldId="295"/>
            <ac:spMk id="11" creationId="{A26050A9-8828-49A7-83F3-A4DF020B578B}"/>
          </ac:spMkLst>
        </pc:spChg>
        <pc:picChg chg="del">
          <ac:chgData name="Alessandro Longobardi" userId="S::alessandro.l@hcl.com::992ca075-3bba-48f3-ae6d-20238b9fab11" providerId="AD" clId="Web-{C7B7B67D-A3AD-C3FF-F269-9C133E909F52}" dt="2018-10-11T13:55:52.503" v="94"/>
          <ac:picMkLst>
            <pc:docMk/>
            <pc:sldMk cId="3878666339" sldId="295"/>
            <ac:picMk id="5" creationId="{01CA9E03-63C0-403B-BF5A-476D9267CAF7}"/>
          </ac:picMkLst>
        </pc:picChg>
        <pc:picChg chg="add mod">
          <ac:chgData name="Alessandro Longobardi" userId="S::alessandro.l@hcl.com::992ca075-3bba-48f3-ae6d-20238b9fab11" providerId="AD" clId="Web-{C7B7B67D-A3AD-C3FF-F269-9C133E909F52}" dt="2018-10-11T14:02:28.198" v="191" actId="1076"/>
          <ac:picMkLst>
            <pc:docMk/>
            <pc:sldMk cId="3878666339" sldId="295"/>
            <ac:picMk id="7" creationId="{34795E28-156A-4841-9E63-6666D48270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L logo-0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8162" r="16433" b="25386"/>
          <a:stretch/>
        </p:blipFill>
        <p:spPr bwMode="auto">
          <a:xfrm>
            <a:off x="10641367" y="6287946"/>
            <a:ext cx="1349406" cy="3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 userDrawn="1"/>
        </p:nvCxnSpPr>
        <p:spPr bwMode="auto">
          <a:xfrm flipH="1">
            <a:off x="0" y="6054975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" name="Rectangle 8"/>
          <p:cNvSpPr/>
          <p:nvPr userDrawn="1"/>
        </p:nvSpPr>
        <p:spPr>
          <a:xfrm>
            <a:off x="8584364" y="6565685"/>
            <a:ext cx="339283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2017 HCL Products &amp; Platforms |  www.hcltech.com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C80AD-810B-0247-A380-7A0F5E38E1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2520" r="11308" b="22525"/>
          <a:stretch/>
        </p:blipFill>
        <p:spPr>
          <a:xfrm>
            <a:off x="1" y="12354"/>
            <a:ext cx="12191999" cy="6042099"/>
          </a:xfrm>
          <a:prstGeom prst="rect">
            <a:avLst/>
          </a:prstGeom>
        </p:spPr>
      </p:pic>
      <p:sp>
        <p:nvSpPr>
          <p:cNvPr id="12" name="Isosceles Triangle 11"/>
          <p:cNvSpPr/>
          <p:nvPr/>
        </p:nvSpPr>
        <p:spPr bwMode="auto">
          <a:xfrm>
            <a:off x="-12883" y="12354"/>
            <a:ext cx="9764729" cy="604262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Isosceles Triangle 12"/>
          <p:cNvSpPr/>
          <p:nvPr/>
        </p:nvSpPr>
        <p:spPr bwMode="auto">
          <a:xfrm>
            <a:off x="0" y="319807"/>
            <a:ext cx="9351566" cy="5735691"/>
          </a:xfrm>
          <a:prstGeom prst="triangle">
            <a:avLst>
              <a:gd name="adj" fmla="val 0"/>
            </a:avLst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Isosceles Triangle 13"/>
          <p:cNvSpPr/>
          <p:nvPr/>
        </p:nvSpPr>
        <p:spPr bwMode="auto">
          <a:xfrm rot="5400000">
            <a:off x="-287608" y="593605"/>
            <a:ext cx="3016748" cy="2443393"/>
          </a:xfrm>
          <a:prstGeom prst="triangle">
            <a:avLst>
              <a:gd name="adj" fmla="val 49949"/>
            </a:avLst>
          </a:prstGeom>
          <a:solidFill>
            <a:srgbClr val="0066B3"/>
          </a:solidFill>
          <a:ln w="1016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4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639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336" y="3823462"/>
            <a:ext cx="4356098" cy="1384995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36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337" y="5439686"/>
            <a:ext cx="4356098" cy="276999"/>
          </a:xfrm>
        </p:spPr>
        <p:txBody>
          <a:bodyPr wrap="square" lIns="0" tIns="0" rIns="0" bIns="0" anchor="t" anchorCtr="0">
            <a:spAutoFit/>
          </a:bodyPr>
          <a:lstStyle>
            <a:lvl1pPr marL="0" indent="0">
              <a:buFont typeface="Wingdings 2" pitchFamily="18" charset="2"/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32504" r="22283" b="31808"/>
          <a:stretch/>
        </p:blipFill>
        <p:spPr>
          <a:xfrm>
            <a:off x="402336" y="6094095"/>
            <a:ext cx="1472257" cy="6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8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CL logo-09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8162" r="16433" b="25386"/>
          <a:stretch/>
        </p:blipFill>
        <p:spPr bwMode="auto">
          <a:xfrm>
            <a:off x="10641367" y="6287946"/>
            <a:ext cx="1349406" cy="3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 userDrawn="1"/>
        </p:nvCxnSpPr>
        <p:spPr bwMode="auto">
          <a:xfrm flipH="1">
            <a:off x="0" y="6054975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C184FF-D351-0D45-8848-A4CA953B43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10000"/>
                    </a14:imgEffect>
                  </a14:imgLayer>
                </a14:imgProps>
              </a:ext>
            </a:extLst>
          </a:blip>
          <a:srcRect t="22520" r="11308" b="22525"/>
          <a:stretch/>
        </p:blipFill>
        <p:spPr>
          <a:xfrm>
            <a:off x="1" y="12354"/>
            <a:ext cx="12191999" cy="6042099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584364" y="6565685"/>
            <a:ext cx="339283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2017 HCL Products &amp; Platforms |  www.hcltech.com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818696-3194-4A77-A8F3-DD8BDD20CDAC}"/>
              </a:ext>
            </a:extLst>
          </p:cNvPr>
          <p:cNvGrpSpPr/>
          <p:nvPr userDrawn="1"/>
        </p:nvGrpSpPr>
        <p:grpSpPr>
          <a:xfrm>
            <a:off x="0" y="1629448"/>
            <a:ext cx="7550332" cy="4425005"/>
            <a:chOff x="-1" y="1629448"/>
            <a:chExt cx="7550332" cy="442500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55B3143-0378-4117-B175-650EEFA281FA}"/>
                </a:ext>
              </a:extLst>
            </p:cNvPr>
            <p:cNvSpPr/>
            <p:nvPr userDrawn="1"/>
          </p:nvSpPr>
          <p:spPr bwMode="auto">
            <a:xfrm>
              <a:off x="0" y="1629448"/>
              <a:ext cx="7550331" cy="4425005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  <a:alpha val="50000"/>
              </a:schemeClr>
            </a:solidFill>
            <a:ln w="3175" cap="flat" cmpd="sng" algn="ctr">
              <a:noFill/>
              <a:prstDash val="solid"/>
              <a:miter lim="800000"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91DC49C-23E4-4592-8F2A-F7F55A90AE2C}"/>
                </a:ext>
              </a:extLst>
            </p:cNvPr>
            <p:cNvSpPr/>
            <p:nvPr userDrawn="1"/>
          </p:nvSpPr>
          <p:spPr bwMode="auto">
            <a:xfrm>
              <a:off x="0" y="1967374"/>
              <a:ext cx="6949440" cy="4087079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 w="3175" cap="flat" cmpd="sng" algn="ctr">
              <a:noFill/>
              <a:prstDash val="solid"/>
              <a:miter lim="800000"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2687A09-659B-4698-82D5-135BA31DB9AA}"/>
                </a:ext>
              </a:extLst>
            </p:cNvPr>
            <p:cNvSpPr/>
            <p:nvPr userDrawn="1"/>
          </p:nvSpPr>
          <p:spPr bwMode="auto">
            <a:xfrm rot="5400000">
              <a:off x="-249197" y="2216571"/>
              <a:ext cx="2941150" cy="2442757"/>
            </a:xfrm>
            <a:prstGeom prst="triangle">
              <a:avLst>
                <a:gd name="adj" fmla="val 48668"/>
              </a:avLst>
            </a:prstGeom>
            <a:solidFill>
              <a:srgbClr val="0066B3"/>
            </a:solidFill>
            <a:ln w="101600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43" fontAlgn="base">
                <a:spcBef>
                  <a:spcPct val="0"/>
                </a:spcBef>
                <a:spcAft>
                  <a:spcPct val="0"/>
                </a:spcAft>
              </a:pPr>
              <a:endParaRPr lang="en-US" sz="6397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336" y="4553953"/>
            <a:ext cx="4169664" cy="1384995"/>
          </a:xfr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125000"/>
              </a:lnSpc>
              <a:defRPr sz="36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32504" r="22283" b="31808"/>
          <a:stretch/>
        </p:blipFill>
        <p:spPr>
          <a:xfrm>
            <a:off x="402336" y="6094095"/>
            <a:ext cx="1472257" cy="6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8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30727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9001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6570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/>
          <p:cNvGrpSpPr>
            <a:grpSpLocks/>
          </p:cNvGrpSpPr>
          <p:nvPr userDrawn="1"/>
        </p:nvGrpSpPr>
        <p:grpSpPr bwMode="auto">
          <a:xfrm>
            <a:off x="5022444" y="5859674"/>
            <a:ext cx="2147116" cy="438641"/>
            <a:chOff x="3533775" y="5853113"/>
            <a:chExt cx="2144713" cy="438150"/>
          </a:xfrm>
        </p:grpSpPr>
        <p:sp>
          <p:nvSpPr>
            <p:cNvPr id="6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89" y="5827888"/>
            <a:ext cx="2368026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54"/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56"/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60"/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61"/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62"/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Freeform 63"/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Freeform 64"/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65"/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66"/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67"/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68"/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69"/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70"/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71"/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72"/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73"/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74"/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75"/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4" name="TextBox 48"/>
          <p:cNvSpPr txBox="1">
            <a:spLocks noChangeArrowheads="1"/>
          </p:cNvSpPr>
          <p:nvPr userDrawn="1"/>
        </p:nvSpPr>
        <p:spPr bwMode="auto">
          <a:xfrm>
            <a:off x="3029296" y="4052466"/>
            <a:ext cx="61334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$8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BILLION ENTERPRISE |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124,000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IDEAPRENEURS |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28606579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3"/>
          <p:cNvGrpSpPr>
            <a:grpSpLocks/>
          </p:cNvGrpSpPr>
          <p:nvPr userDrawn="1"/>
        </p:nvGrpSpPr>
        <p:grpSpPr bwMode="auto">
          <a:xfrm>
            <a:off x="5022444" y="5859674"/>
            <a:ext cx="2147116" cy="438641"/>
            <a:chOff x="3533775" y="5853113"/>
            <a:chExt cx="2144713" cy="438150"/>
          </a:xfrm>
        </p:grpSpPr>
        <p:sp>
          <p:nvSpPr>
            <p:cNvPr id="6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9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0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89" y="5827888"/>
            <a:ext cx="2368026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22" name="Freeform 7"/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8"/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Freeform 52"/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Freeform 53"/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Freeform 54"/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Freeform 55"/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1" name="Freeform 56"/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2" name="Freeform 57"/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3" name="Freeform 58"/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4" name="Freeform 59"/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5" name="Freeform 60"/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6" name="Freeform 61"/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7" name="Freeform 62"/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8" name="Freeform 63"/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9" name="Freeform 64"/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0" name="Freeform 65"/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1" name="Freeform 66"/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2" name="Freeform 67"/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3" name="Freeform 68"/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4" name="Freeform 69"/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5" name="Freeform 70"/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6" name="Freeform 71"/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7" name="Freeform 72"/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49" name="Freeform 73"/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0" name="Freeform 74"/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75"/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4" name="TextBox 48"/>
          <p:cNvSpPr txBox="1">
            <a:spLocks noChangeArrowheads="1"/>
          </p:cNvSpPr>
          <p:nvPr userDrawn="1"/>
        </p:nvSpPr>
        <p:spPr bwMode="auto">
          <a:xfrm>
            <a:off x="3078989" y="4052466"/>
            <a:ext cx="60340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$8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BILLION ENTERPRISE |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124,000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IDEAPRENEURS |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41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27277186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189199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18755"/>
            <a:ext cx="1137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15" name="Picture 14" descr="HCL logo-09.png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8162" r="16433" b="25386"/>
          <a:stretch/>
        </p:blipFill>
        <p:spPr bwMode="auto">
          <a:xfrm>
            <a:off x="10641367" y="6287946"/>
            <a:ext cx="1349406" cy="3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406400" y="6565685"/>
            <a:ext cx="26777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59F80E-620D-49A1-BE04-AB53E30ABC2A}" type="slidenum">
              <a:rPr kumimoji="0" lang="it-IT" sz="1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pPr marL="0" marR="0" lvl="0" indent="0" algn="l" defTabSz="12176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it-IT" sz="1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  |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68680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 userDrawn="1"/>
        </p:nvSpPr>
        <p:spPr>
          <a:xfrm>
            <a:off x="8584364" y="6565685"/>
            <a:ext cx="339283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6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2017 HCL Products &amp; Platforms |  www.hcltech.com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0" t="32504" r="22283" b="31808"/>
          <a:stretch/>
        </p:blipFill>
        <p:spPr>
          <a:xfrm>
            <a:off x="674172" y="6132446"/>
            <a:ext cx="1472257" cy="69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9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cap="none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6075" indent="-34607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325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Calibri" panose="020F0502020204030204" pitchFamily="34" charset="0"/>
        </a:defRPr>
      </a:lvl2pPr>
      <a:lvl3pPr marL="798513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800">
          <a:solidFill>
            <a:schemeClr val="tx1"/>
          </a:solidFill>
          <a:latin typeface="Calibri" panose="020F0502020204030204" pitchFamily="34" charset="0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2337" y="4713128"/>
            <a:ext cx="5703823" cy="1384995"/>
          </a:xfrm>
        </p:spPr>
        <p:txBody>
          <a:bodyPr/>
          <a:lstStyle/>
          <a:p>
            <a:r>
              <a:rPr lang="en-US" dirty="0"/>
              <a:t>Neural networks by examples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402337" y="4501662"/>
            <a:ext cx="4356098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02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classifier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249420"/>
            <a:ext cx="11553396" cy="491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278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" y="-116732"/>
            <a:ext cx="12192000" cy="6157609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661" y="480526"/>
            <a:ext cx="4863830" cy="49630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191" y="525294"/>
            <a:ext cx="5933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Let’s code!</a:t>
            </a:r>
            <a:endParaRPr lang="it-IT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64" y="2359160"/>
            <a:ext cx="2117268" cy="2456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3915" y="2452639"/>
            <a:ext cx="4538141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558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2192000" cy="6050604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451" y="2009639"/>
            <a:ext cx="5515584" cy="2031325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IBM or HCL?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Example of CNN classifier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485" y="297084"/>
            <a:ext cx="4257472" cy="24182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485" y="2937684"/>
            <a:ext cx="4260819" cy="28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0676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endParaRPr lang="it-I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0" y="2149005"/>
            <a:ext cx="10789122" cy="36450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38" y="1023428"/>
            <a:ext cx="2583098" cy="1889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117" y="1248703"/>
            <a:ext cx="730621" cy="7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376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26" y="1643976"/>
            <a:ext cx="11705610" cy="351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661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2192000" cy="6050604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451" y="2009639"/>
            <a:ext cx="5515584" cy="920252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>
                    <a:lumMod val="95000"/>
                  </a:schemeClr>
                </a:solidFill>
              </a:rPr>
              <a:t>Recurrent neural 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01" y="490656"/>
            <a:ext cx="4878469" cy="48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61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41" y="1846735"/>
            <a:ext cx="11682919" cy="30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751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(LSTM)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45" y="1601416"/>
            <a:ext cx="9192640" cy="34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74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 (LSTM)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3" y="1099429"/>
            <a:ext cx="84486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6127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12033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" r="-500" b="3574"/>
          <a:stretch/>
        </p:blipFill>
        <p:spPr>
          <a:xfrm>
            <a:off x="-1" y="0"/>
            <a:ext cx="1226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9584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" b="11518"/>
          <a:stretch/>
        </p:blipFill>
        <p:spPr>
          <a:xfrm>
            <a:off x="2500763" y="896096"/>
            <a:ext cx="719047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22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(2)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59" y="924127"/>
            <a:ext cx="5442483" cy="56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826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&amp; Who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98" y="1050587"/>
            <a:ext cx="10602334" cy="49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631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1082017"/>
            <a:ext cx="10323208" cy="49000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52" y="1849166"/>
            <a:ext cx="1892985" cy="117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6211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6120"/>
            <a:ext cx="12192000" cy="5445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ANNs are important?</a:t>
            </a:r>
            <a:endParaRPr lang="it-IT" dirty="0"/>
          </a:p>
        </p:txBody>
      </p:sp>
      <p:sp>
        <p:nvSpPr>
          <p:cNvPr id="5" name="TextBox 4"/>
          <p:cNvSpPr txBox="1"/>
          <p:nvPr/>
        </p:nvSpPr>
        <p:spPr>
          <a:xfrm>
            <a:off x="406400" y="641975"/>
            <a:ext cx="1137920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endParaRPr lang="en-US" sz="3600" b="1" dirty="0"/>
          </a:p>
          <a:p>
            <a:r>
              <a:rPr lang="en-US" sz="3600" dirty="0">
                <a:solidFill>
                  <a:schemeClr val="bg1"/>
                </a:solidFill>
              </a:rPr>
              <a:t>Neural nets are widely used because of their ability to generalize and to respond to unexpected inputs/patterns</a:t>
            </a:r>
            <a:br>
              <a:rPr lang="en-US" sz="3600" dirty="0"/>
            </a:br>
            <a:endParaRPr lang="en-US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22694801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2192000" cy="6050604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 cap="flat" cmpd="sng" algn="ctr">
            <a:solidFill>
              <a:srgbClr val="850909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48" y="269421"/>
            <a:ext cx="6430388" cy="55117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4944" y="2015954"/>
            <a:ext cx="5079257" cy="1785104"/>
          </a:xfrm>
          <a:prstGeom prst="rect">
            <a:avLst/>
          </a:prstGeom>
          <a:noFill/>
          <a:effectLst>
            <a:reflection endPos="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First neural net:</a:t>
            </a:r>
          </a:p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</a:rPr>
              <a:t>XNOR Processor</a:t>
            </a:r>
          </a:p>
        </p:txBody>
      </p:sp>
    </p:spTree>
    <p:extLst>
      <p:ext uri="{BB962C8B-B14F-4D97-AF65-F5344CB8AC3E}">
        <p14:creationId xmlns:p14="http://schemas.microsoft.com/office/powerpoint/2010/main" val="86270596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network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24" y="1712068"/>
            <a:ext cx="5862536" cy="43969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134255" y="4377447"/>
            <a:ext cx="2490281" cy="1887166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05" y="2189710"/>
            <a:ext cx="3801239" cy="30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328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C82323"/>
      </a:accent1>
      <a:accent2>
        <a:srgbClr val="993F98"/>
      </a:accent2>
      <a:accent3>
        <a:srgbClr val="00AFBE"/>
      </a:accent3>
      <a:accent4>
        <a:srgbClr val="46C8F5"/>
      </a:accent4>
      <a:accent5>
        <a:srgbClr val="CDDC0A"/>
      </a:accent5>
      <a:accent6>
        <a:srgbClr val="FAB914"/>
      </a:accent6>
      <a:hlink>
        <a:srgbClr val="0066FF"/>
      </a:hlink>
      <a:folHlink>
        <a:srgbClr val="FAB9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chine Learning Introduction" id="{0E679D5D-4526-4379-9464-258483449B84}" vid="{29F5E698-9E04-4F90-93A7-28B5510EC1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43043</TotalTime>
  <Words>84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Novecento Book</vt:lpstr>
      <vt:lpstr>Segoe UI</vt:lpstr>
      <vt:lpstr>Symbol</vt:lpstr>
      <vt:lpstr>Webdings</vt:lpstr>
      <vt:lpstr>Wingdings</vt:lpstr>
      <vt:lpstr>Wingdings 2</vt:lpstr>
      <vt:lpstr>HCL Template</vt:lpstr>
      <vt:lpstr>Neural networks by examples </vt:lpstr>
      <vt:lpstr>PowerPoint Presentation</vt:lpstr>
      <vt:lpstr>Where?</vt:lpstr>
      <vt:lpstr>Where (2) ?</vt:lpstr>
      <vt:lpstr>When &amp; Who</vt:lpstr>
      <vt:lpstr>What</vt:lpstr>
      <vt:lpstr>Why ANNs are important?</vt:lpstr>
      <vt:lpstr>PowerPoint Presentation</vt:lpstr>
      <vt:lpstr>The network</vt:lpstr>
      <vt:lpstr>Non-linear classifier</vt:lpstr>
      <vt:lpstr>PowerPoint Presentation</vt:lpstr>
      <vt:lpstr>PowerPoint Presentation</vt:lpstr>
      <vt:lpstr>Convolutional neural networks</vt:lpstr>
      <vt:lpstr>Convolutional neural networks</vt:lpstr>
      <vt:lpstr>PowerPoint Presentation</vt:lpstr>
      <vt:lpstr>Recurrent neural networks</vt:lpstr>
      <vt:lpstr>Recurrent neural networks (LSTM)</vt:lpstr>
      <vt:lpstr>Recurrent neural networks (LSTM)</vt:lpstr>
      <vt:lpstr>PowerPoint Presentation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 Ring</dc:creator>
  <cp:lastModifiedBy>Davide Poveromo</cp:lastModifiedBy>
  <cp:revision>139</cp:revision>
  <dcterms:created xsi:type="dcterms:W3CDTF">2017-01-13T19:06:58Z</dcterms:created>
  <dcterms:modified xsi:type="dcterms:W3CDTF">2019-04-05T13:32:42Z</dcterms:modified>
</cp:coreProperties>
</file>